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6" r:id="rId6"/>
    <p:sldId id="257" r:id="rId7"/>
    <p:sldId id="26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United We Dream</a:t>
            </a:r>
            <a:r>
              <a:rPr lang="en-US" dirty="0"/>
              <a:t>: Spreading the Message to </a:t>
            </a:r>
            <a:r>
              <a:rPr lang="en-US" i="1" dirty="0"/>
              <a:t>Dreamers</a:t>
            </a:r>
            <a:r>
              <a:rPr lang="en-US" dirty="0"/>
              <a:t> Through Digital Literacies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Cecilia Sparks</a:t>
            </a:r>
          </a:p>
        </p:txBody>
      </p:sp>
    </p:spTree>
    <p:extLst>
      <p:ext uri="{BB962C8B-B14F-4D97-AF65-F5344CB8AC3E}">
        <p14:creationId xmlns:p14="http://schemas.microsoft.com/office/powerpoint/2010/main" val="406110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2016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366288"/>
            <a:ext cx="8689976" cy="18915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43.7 </a:t>
            </a:r>
            <a:r>
              <a:rPr lang="en-US" dirty="0"/>
              <a:t>million </a:t>
            </a:r>
            <a:r>
              <a:rPr lang="en-US" dirty="0" smtClean="0"/>
              <a:t>Immigrants (</a:t>
            </a:r>
            <a:r>
              <a:rPr lang="en-US" sz="1800" dirty="0" smtClean="0"/>
              <a:t>more than any other country in the world</a:t>
            </a:r>
            <a:r>
              <a:rPr lang="en-US" dirty="0" smtClean="0"/>
              <a:t>)</a:t>
            </a:r>
          </a:p>
          <a:p>
            <a:r>
              <a:rPr lang="en-US" dirty="0" smtClean="0"/>
              <a:t>11.6 million unauthorized </a:t>
            </a:r>
          </a:p>
          <a:p>
            <a:r>
              <a:rPr lang="en-US" dirty="0" smtClean="0"/>
              <a:t>from Mexico (26%)</a:t>
            </a:r>
            <a:endParaRPr lang="en-US" dirty="0"/>
          </a:p>
          <a:p>
            <a:r>
              <a:rPr lang="en-US" dirty="0" smtClean="0"/>
              <a:t>China (2.7) India (2.4) Philippines (1.9) el Salvador (1.4)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i="1" dirty="0"/>
              <a:t>United We Dream </a:t>
            </a:r>
            <a:r>
              <a:rPr lang="en-US" sz="7200" i="1" dirty="0" smtClean="0"/>
              <a:t/>
            </a:r>
            <a:br>
              <a:rPr lang="en-US" sz="7200" i="1" dirty="0" smtClean="0"/>
            </a:br>
            <a:r>
              <a:rPr lang="en-US" sz="7200" dirty="0" smtClean="0"/>
              <a:t>(</a:t>
            </a:r>
            <a:r>
              <a:rPr lang="en-US" sz="7200" dirty="0"/>
              <a:t>UWD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youth-led, online organization and the largest immigrant community in the United States of America. </a:t>
            </a:r>
            <a:endParaRPr lang="en-US" dirty="0" smtClean="0"/>
          </a:p>
          <a:p>
            <a:r>
              <a:rPr lang="en-US" dirty="0" smtClean="0"/>
              <a:t>** Fighting for social justice and the path to citizenship. </a:t>
            </a:r>
          </a:p>
          <a:p>
            <a:r>
              <a:rPr lang="en-US" dirty="0" smtClean="0"/>
              <a:t>(2015)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Immigrants (d/U), LGBTQ, women</a:t>
            </a:r>
          </a:p>
          <a:p>
            <a:r>
              <a:rPr lang="en-US" dirty="0" smtClean="0"/>
              <a:t>Reached over 4 million</a:t>
            </a:r>
          </a:p>
          <a:p>
            <a:r>
              <a:rPr lang="en-US" dirty="0" smtClean="0"/>
              <a:t>400k members</a:t>
            </a:r>
          </a:p>
          <a:p>
            <a:r>
              <a:rPr lang="en-US" dirty="0" smtClean="0"/>
              <a:t>100 + groups</a:t>
            </a:r>
          </a:p>
          <a:p>
            <a:r>
              <a:rPr lang="en-US" dirty="0" smtClean="0"/>
              <a:t>28 states</a:t>
            </a:r>
          </a:p>
          <a:p>
            <a:r>
              <a:rPr lang="en-US" dirty="0" smtClean="0"/>
              <a:t>60% women (20% LBGTQ)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9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timeline of events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1500’s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Spanish were responsible for many literacy firsts” (the Roman alphabet), such as births, deaths, marriages, reading and grammar texts, plays, schools, musicals, maps, petitions, commissions, edicts, inventories, contracts, and </a:t>
            </a:r>
            <a:r>
              <a:rPr lang="en-US" dirty="0" smtClean="0"/>
              <a:t>ledgers.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1600’s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European literacy began.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1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1848 Treaty of Guadalupe Hidalgo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Mexico ceded to the United States</a:t>
            </a:r>
          </a:p>
          <a:p>
            <a:pPr lvl="1"/>
            <a:r>
              <a:rPr lang="en-US" dirty="0"/>
              <a:t>California, Nevada, and Utah, </a:t>
            </a:r>
            <a:r>
              <a:rPr lang="en-US" dirty="0" err="1"/>
              <a:t>arizona</a:t>
            </a:r>
            <a:r>
              <a:rPr lang="en-US" dirty="0"/>
              <a:t>, New Mexico, and Wyoming</a:t>
            </a:r>
          </a:p>
          <a:p>
            <a:pPr lvl="1"/>
            <a:r>
              <a:rPr lang="en-US" dirty="0"/>
              <a:t>choice to stay or move downward into Mexican territory (75,000 stayed and pursued citizenship)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1960’s and 70’s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embracing of cultural differences, nationalism, and holding on to the Spanish language and heritages for Latino immigrants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7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80’s and 90’s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80’s: sanctuary movements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90’s where it shifted back and forth, depending on the movement, (secondary marginalization and “selective dissociation”)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35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700" dirty="0" smtClean="0"/>
              <a:t>2001: enter the </a:t>
            </a:r>
            <a:r>
              <a:rPr lang="en-US" sz="9600" i="1" dirty="0" smtClean="0"/>
              <a:t>Dreamers</a:t>
            </a:r>
            <a:endParaRPr lang="en-US" sz="9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DREAM (Development, Relief, and Education for Alien Minors) Act was first introduced to </a:t>
            </a:r>
            <a:r>
              <a:rPr lang="en-US" dirty="0" smtClean="0"/>
              <a:t>congress.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23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protests </a:t>
            </a:r>
            <a:r>
              <a:rPr lang="en-US" dirty="0"/>
              <a:t>moved back toward Americanization, being American, and flying American flags and showing patriotism, including immigration reform and the rights of the undocumented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61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/>
              <a:t>DACA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(Deferred Action for Childhood Arrivals) </a:t>
            </a:r>
            <a:endParaRPr lang="en-US" dirty="0" smtClean="0"/>
          </a:p>
          <a:p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71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65,000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11752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141</TotalTime>
  <Words>325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Droplet</vt:lpstr>
      <vt:lpstr>United We Dream: Spreading the Message to Dreamers Through Digital Literacies </vt:lpstr>
      <vt:lpstr>United We Dream  (UWD)</vt:lpstr>
      <vt:lpstr>A timeline of events</vt:lpstr>
      <vt:lpstr>Timeline</vt:lpstr>
      <vt:lpstr>80’s and 90’s</vt:lpstr>
      <vt:lpstr>2001: enter the Dreamers</vt:lpstr>
      <vt:lpstr>2006</vt:lpstr>
      <vt:lpstr>DACA </vt:lpstr>
      <vt:lpstr>65,000</vt:lpstr>
      <vt:lpstr>2016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We Dream: Spreading the Message to Dreamers Through Digital Literacies</dc:title>
  <dc:creator>bill</dc:creator>
  <cp:lastModifiedBy>bill</cp:lastModifiedBy>
  <cp:revision>8</cp:revision>
  <dcterms:created xsi:type="dcterms:W3CDTF">2018-12-03T18:55:14Z</dcterms:created>
  <dcterms:modified xsi:type="dcterms:W3CDTF">2018-12-03T21:16:51Z</dcterms:modified>
</cp:coreProperties>
</file>