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6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0"/>
    <p:restoredTop sz="94595"/>
  </p:normalViewPr>
  <p:slideViewPr>
    <p:cSldViewPr snapToGrid="0" snapToObjects="1" showGuides="1">
      <p:cViewPr varScale="1">
        <p:scale>
          <a:sx n="79" d="100"/>
          <a:sy n="79" d="100"/>
        </p:scale>
        <p:origin x="208" y="4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8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07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79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65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3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3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59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8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84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3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801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A7A2E-E7DD-BC4E-8B0D-96A05DBFE1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would Mickey do?:</a:t>
            </a:r>
            <a:br>
              <a:rPr lang="en-US" dirty="0"/>
            </a:br>
            <a:r>
              <a:rPr lang="en-US" dirty="0"/>
              <a:t>Disney’s response to tragedy in the community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41EFC-7CF6-6240-BCC1-DF69444F15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Emily tucker</a:t>
            </a:r>
          </a:p>
        </p:txBody>
      </p:sp>
    </p:spTree>
    <p:extLst>
      <p:ext uri="{BB962C8B-B14F-4D97-AF65-F5344CB8AC3E}">
        <p14:creationId xmlns:p14="http://schemas.microsoft.com/office/powerpoint/2010/main" val="1099964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7A0C7-A9A8-3345-AE66-6EE714C32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499AF-C6DE-A94B-8C56-C7F998CF6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Traditions</a:t>
            </a:r>
          </a:p>
          <a:p>
            <a:r>
              <a:rPr lang="en-US" dirty="0"/>
              <a:t>Four Keys</a:t>
            </a:r>
          </a:p>
          <a:p>
            <a:r>
              <a:rPr lang="en-US" dirty="0"/>
              <a:t>Company jargon</a:t>
            </a:r>
          </a:p>
          <a:p>
            <a:pPr lvl="1"/>
            <a:r>
              <a:rPr lang="en-US" dirty="0"/>
              <a:t>Cast member</a:t>
            </a:r>
          </a:p>
          <a:p>
            <a:pPr lvl="1"/>
            <a:r>
              <a:rPr lang="en-US" dirty="0"/>
              <a:t>Onstage/backstage</a:t>
            </a:r>
          </a:p>
          <a:p>
            <a:pPr lvl="1"/>
            <a:r>
              <a:rPr lang="en-US" dirty="0"/>
              <a:t>Roles</a:t>
            </a:r>
          </a:p>
          <a:p>
            <a:pPr lvl="1"/>
            <a:r>
              <a:rPr lang="en-US" dirty="0"/>
              <a:t>Guest (with a capital G)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1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12BF2-A1AA-3C47-ABD6-1A11F2C40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2C5DD-8541-A54C-B340-2FF2B934F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Walt’s letter to shareholders (1940) </a:t>
            </a:r>
          </a:p>
          <a:p>
            <a:r>
              <a:rPr lang="en-US" dirty="0"/>
              <a:t>Was Walt’s response a reaction of company culture? </a:t>
            </a:r>
          </a:p>
        </p:txBody>
      </p:sp>
    </p:spTree>
    <p:extLst>
      <p:ext uri="{BB962C8B-B14F-4D97-AF65-F5344CB8AC3E}">
        <p14:creationId xmlns:p14="http://schemas.microsoft.com/office/powerpoint/2010/main" val="71680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45F2-604F-BC49-889C-E491C1821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September 11, 2001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C72E3-B3CB-7F4D-BBDB-79981F7CA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Disney theme parks evacuated </a:t>
            </a:r>
          </a:p>
          <a:p>
            <a:r>
              <a:rPr lang="en-US" dirty="0"/>
              <a:t>Internal response</a:t>
            </a:r>
          </a:p>
          <a:p>
            <a:r>
              <a:rPr lang="en-US" dirty="0"/>
              <a:t>External response</a:t>
            </a:r>
          </a:p>
        </p:txBody>
      </p:sp>
    </p:spTree>
    <p:extLst>
      <p:ext uri="{BB962C8B-B14F-4D97-AF65-F5344CB8AC3E}">
        <p14:creationId xmlns:p14="http://schemas.microsoft.com/office/powerpoint/2010/main" val="2263374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9D978-E9D5-8645-94C9-84A20C156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June 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45D29-4ED5-C342-8FDC-3B186DB16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Pulse nightclub shooting</a:t>
            </a:r>
          </a:p>
          <a:p>
            <a:pPr lvl="1"/>
            <a:r>
              <a:rPr lang="en-US" dirty="0"/>
              <a:t>June 12, 2016</a:t>
            </a:r>
          </a:p>
          <a:p>
            <a:r>
              <a:rPr lang="en-US" dirty="0"/>
              <a:t>Alligator incident of Lane Graves</a:t>
            </a:r>
          </a:p>
          <a:p>
            <a:r>
              <a:rPr lang="en-US" dirty="0"/>
              <a:t>Responses</a:t>
            </a:r>
          </a:p>
          <a:p>
            <a:r>
              <a:rPr lang="en-US" dirty="0"/>
              <a:t>Memorials </a:t>
            </a:r>
          </a:p>
        </p:txBody>
      </p:sp>
    </p:spTree>
    <p:extLst>
      <p:ext uri="{BB962C8B-B14F-4D97-AF65-F5344CB8AC3E}">
        <p14:creationId xmlns:p14="http://schemas.microsoft.com/office/powerpoint/2010/main" val="1223196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-are-orlando">
            <a:extLst>
              <a:ext uri="{FF2B5EF4-FFF2-40B4-BE49-F238E27FC236}">
                <a16:creationId xmlns:a16="http://schemas.microsoft.com/office/drawing/2014/main" id="{D8408656-75F7-EA4F-8C4E-E60D1F714A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79" y="643163"/>
            <a:ext cx="4391071" cy="5904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268326-30D6-AF4D-9292-E66009BA8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413" y="1163862"/>
            <a:ext cx="6484257" cy="486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77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1B4356-ED80-F349-8C83-A40C51EE16D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62" y="826765"/>
            <a:ext cx="4221345" cy="26022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FDE442-834A-8545-B6A3-4FF147A13D4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" t="3314" r="2324"/>
          <a:stretch/>
        </p:blipFill>
        <p:spPr bwMode="auto">
          <a:xfrm>
            <a:off x="7930243" y="734694"/>
            <a:ext cx="4103913" cy="31388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48AE1-7AAC-B84B-81BC-C96E94B2430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" r="1092"/>
          <a:stretch/>
        </p:blipFill>
        <p:spPr bwMode="auto">
          <a:xfrm>
            <a:off x="4414249" y="2804708"/>
            <a:ext cx="3926072" cy="40014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477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610CB-59BE-5B40-B2BD-98D8649D3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Frameworks +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17B07-E5D1-3547-91BF-5CE28FD47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Jenkins’s “participatory culture” </a:t>
            </a:r>
          </a:p>
        </p:txBody>
      </p:sp>
    </p:spTree>
    <p:extLst>
      <p:ext uri="{BB962C8B-B14F-4D97-AF65-F5344CB8AC3E}">
        <p14:creationId xmlns:p14="http://schemas.microsoft.com/office/powerpoint/2010/main" val="251435663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{92979D44-1386-3C4B-9F18-E0191053A0E4}tf10001123</Template>
  <TotalTime>3181</TotalTime>
  <Words>80</Words>
  <Application>Microsoft Macintosh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Gill Sans MT</vt:lpstr>
      <vt:lpstr>Wingdings 2</vt:lpstr>
      <vt:lpstr>Dividend</vt:lpstr>
      <vt:lpstr>What would Mickey do?: Disney’s response to tragedy in the community</vt:lpstr>
      <vt:lpstr>Company image</vt:lpstr>
      <vt:lpstr>history</vt:lpstr>
      <vt:lpstr>September 11, 2001</vt:lpstr>
      <vt:lpstr>June 2016</vt:lpstr>
      <vt:lpstr>PowerPoint Presentation</vt:lpstr>
      <vt:lpstr>PowerPoint Presentation</vt:lpstr>
      <vt:lpstr>Frameworks +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would Mickey do?: Disney’s response to tragedy in the community</dc:title>
  <dc:creator>kay gooding</dc:creator>
  <cp:lastModifiedBy>kay gooding</cp:lastModifiedBy>
  <cp:revision>9</cp:revision>
  <dcterms:created xsi:type="dcterms:W3CDTF">2018-11-28T16:06:15Z</dcterms:created>
  <dcterms:modified xsi:type="dcterms:W3CDTF">2018-12-03T23:05:18Z</dcterms:modified>
</cp:coreProperties>
</file>